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6" r:id="rId3"/>
    <p:sldId id="262" r:id="rId4"/>
    <p:sldId id="268" r:id="rId5"/>
    <p:sldId id="270" r:id="rId6"/>
    <p:sldId id="269" r:id="rId7"/>
    <p:sldId id="271" r:id="rId8"/>
    <p:sldId id="267" r:id="rId9"/>
    <p:sldId id="278" r:id="rId10"/>
    <p:sldId id="277" r:id="rId11"/>
    <p:sldId id="280" r:id="rId12"/>
    <p:sldId id="279" r:id="rId13"/>
    <p:sldId id="266" r:id="rId14"/>
    <p:sldId id="276" r:id="rId15"/>
    <p:sldId id="28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8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xmlns="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0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7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3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xmlns="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9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6C54E305-CB9D-4FC4-B5EE-56BDBDE70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4F9BC8E7-7983-4765-9735-1F7107557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94F967AB-7EF2-48E6-A6F9-2FBABCE55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56C95E13-39A3-4926-894D-5100C285F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3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2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80DE-6872-4D24-A46A-541D65934F97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76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15-6-2018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5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2748" y="1243074"/>
            <a:ext cx="9756000" cy="2066925"/>
          </a:xfrm>
        </p:spPr>
        <p:txBody>
          <a:bodyPr/>
          <a:lstStyle/>
          <a:p>
            <a:pPr algn="ctr"/>
            <a:r>
              <a:rPr lang="nl-NL" dirty="0" smtClean="0"/>
              <a:t>Literatuurpresentatie </a:t>
            </a:r>
            <a:r>
              <a:rPr lang="nl-NL" dirty="0" smtClean="0"/>
              <a:t>van Tom van Dinther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1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mtClean="0"/>
              <a:t>	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 smtClean="0"/>
          </a:p>
        </p:txBody>
      </p:sp>
    </p:spTree>
    <p:extLst>
      <p:ext uri="{BB962C8B-B14F-4D97-AF65-F5344CB8AC3E}">
        <p14:creationId xmlns:p14="http://schemas.microsoft.com/office/powerpoint/2010/main" val="30963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mtClean="0"/>
              <a:t>	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 smtClean="0"/>
          </a:p>
        </p:txBody>
      </p:sp>
    </p:spTree>
    <p:extLst>
      <p:ext uri="{BB962C8B-B14F-4D97-AF65-F5344CB8AC3E}">
        <p14:creationId xmlns:p14="http://schemas.microsoft.com/office/powerpoint/2010/main" val="27257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mtClean="0"/>
              <a:t>	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 smtClean="0"/>
          </a:p>
        </p:txBody>
      </p:sp>
    </p:spTree>
    <p:extLst>
      <p:ext uri="{BB962C8B-B14F-4D97-AF65-F5344CB8AC3E}">
        <p14:creationId xmlns:p14="http://schemas.microsoft.com/office/powerpoint/2010/main" val="33849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78772" y="2333731"/>
            <a:ext cx="8240040" cy="1539021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		</a:t>
            </a:r>
            <a:endParaRPr lang="nl-NL" sz="2700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320819" y="24682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 smtClean="0"/>
              <a:t>	Mijn ideale boek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 smtClean="0"/>
          </a:p>
        </p:txBody>
      </p:sp>
    </p:spTree>
    <p:extLst>
      <p:ext uri="{BB962C8B-B14F-4D97-AF65-F5344CB8AC3E}">
        <p14:creationId xmlns:p14="http://schemas.microsoft.com/office/powerpoint/2010/main" val="3656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44487" y="2795687"/>
            <a:ext cx="9756000" cy="1458261"/>
          </a:xfrm>
        </p:spPr>
        <p:txBody>
          <a:bodyPr/>
          <a:lstStyle/>
          <a:p>
            <a:pPr marL="0" indent="0" algn="ctr">
              <a:buNone/>
            </a:pPr>
            <a:r>
              <a:rPr lang="nl-NL" b="1" dirty="0" smtClean="0"/>
              <a:t>EINDE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3279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941689" y="2494707"/>
            <a:ext cx="8065228" cy="171383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Het eerste boek dat ik las in havo </a:t>
            </a:r>
            <a:r>
              <a:rPr lang="nl-NL" dirty="0" smtClean="0"/>
              <a:t>4 was alles is weg</a:t>
            </a:r>
            <a:endParaRPr lang="nl-NL" dirty="0" smtClean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9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	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34" y="482224"/>
            <a:ext cx="5829300" cy="5392103"/>
          </a:xfrm>
          <a:prstGeom prst="rect">
            <a:avLst/>
          </a:prstGeom>
        </p:spPr>
      </p:pic>
      <p:cxnSp>
        <p:nvCxnSpPr>
          <p:cNvPr id="7" name="Rechte verbindingslijn met pijl 6"/>
          <p:cNvCxnSpPr/>
          <p:nvPr/>
        </p:nvCxnSpPr>
        <p:spPr>
          <a:xfrm>
            <a:off x="992777" y="3325118"/>
            <a:ext cx="3600000" cy="1440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4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1320819" y="24682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 smtClean="0"/>
              <a:t>Mijn beste boek: alles is weg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950" y="981456"/>
            <a:ext cx="3237440" cy="51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	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811" y="731286"/>
            <a:ext cx="5834378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	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099" y="896513"/>
            <a:ext cx="4202009" cy="407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 smtClean="0"/>
              <a:t>	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420" y="1533061"/>
            <a:ext cx="2515218" cy="388891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370" y="1024830"/>
            <a:ext cx="28575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 smtClean="0"/>
              <a:t>	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19" y="1576449"/>
            <a:ext cx="3600203" cy="303767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107" y="1210606"/>
            <a:ext cx="4221678" cy="376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mtClean="0"/>
              <a:t>	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 smtClean="0"/>
          </a:p>
        </p:txBody>
      </p:sp>
    </p:spTree>
    <p:extLst>
      <p:ext uri="{BB962C8B-B14F-4D97-AF65-F5344CB8AC3E}">
        <p14:creationId xmlns:p14="http://schemas.microsoft.com/office/powerpoint/2010/main" val="8358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CDAEB464-8CCD-4770-A6BB-6F142563692B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8DAC916E-DCC3-418F-A5F7-DA176ABC9E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Mondriaan</Template>
  <TotalTime>140</TotalTime>
  <Words>26</Words>
  <Application>Microsoft Office PowerPoint</Application>
  <PresentationFormat>Breedbeeld</PresentationFormat>
  <Paragraphs>22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Mondriaan rood</vt:lpstr>
      <vt:lpstr>Mondriaan wit</vt:lpstr>
      <vt:lpstr>Literatuurpresentatie van Tom van Dinther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Oefening spreekvaardigheid</dc:title>
  <dc:creator>Musters, MMW (Marloes)</dc:creator>
  <cp:lastModifiedBy>Tom van Dinther</cp:lastModifiedBy>
  <cp:revision>16</cp:revision>
  <dcterms:created xsi:type="dcterms:W3CDTF">2018-01-12T07:46:41Z</dcterms:created>
  <dcterms:modified xsi:type="dcterms:W3CDTF">2018-06-15T08:40:39Z</dcterms:modified>
</cp:coreProperties>
</file>